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9D871-36FA-4986-A02C-140F42C44B0E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EBD14-7B8E-44A7-AA0A-17C8B9C9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7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EBD14-7B8E-44A7-AA0A-17C8B9C9561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EF63-EDE5-472D-A702-7A08113B46CD}" type="datetimeFigureOut">
              <a:rPr lang="en-US" smtClean="0"/>
              <a:t>7/7/2016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7879-976B-4AA9-8E5F-709DB82C32D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2199641" cy="33855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smtClean="0">
                <a:latin typeface="Segoe Print" pitchFamily="2" charset="0"/>
              </a:rPr>
              <a:t>LO: </a:t>
            </a:r>
            <a:r>
              <a:rPr lang="en-GB" sz="1600" dirty="0" smtClean="0">
                <a:latin typeface="Segoe Print" pitchFamily="2" charset="0"/>
              </a:rPr>
              <a:t>I can set a goal</a:t>
            </a:r>
            <a:endParaRPr lang="en-GB" sz="1600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285728"/>
            <a:ext cx="3000396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Print" pitchFamily="2" charset="0"/>
              </a:rPr>
              <a:t>Name:</a:t>
            </a:r>
            <a:endParaRPr lang="en-GB" sz="1600" dirty="0"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1736" y="857232"/>
            <a:ext cx="3203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Print" pitchFamily="2" charset="0"/>
              </a:rPr>
              <a:t>My goals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1857364"/>
            <a:ext cx="2924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Segoe Print" pitchFamily="2" charset="0"/>
              </a:rPr>
              <a:t>Some things I would like to achieve</a:t>
            </a:r>
            <a:endParaRPr lang="en-GB" sz="1200" dirty="0">
              <a:latin typeface="Segoe Print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2357422" y="857232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4546" y="1285860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3143240" y="571480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4000496" y="500042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4643438" y="500042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5429256" y="642918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5857884" y="1142984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715008" y="1785926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2428860" y="1785926"/>
            <a:ext cx="214314" cy="28575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285720" y="2786058"/>
            <a:ext cx="2714644" cy="37862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3214678" y="2786058"/>
            <a:ext cx="2714644" cy="37862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6215074" y="2786058"/>
            <a:ext cx="2714644" cy="37147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ular Callout 21"/>
          <p:cNvSpPr/>
          <p:nvPr/>
        </p:nvSpPr>
        <p:spPr>
          <a:xfrm>
            <a:off x="214282" y="2214554"/>
            <a:ext cx="1428760" cy="1285884"/>
          </a:xfrm>
          <a:prstGeom prst="wedgeRoundRectCallout">
            <a:avLst>
              <a:gd name="adj1" fmla="val 32785"/>
              <a:gd name="adj2" fmla="val 64655"/>
              <a:gd name="adj3" fmla="val 1666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would I like to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2357430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Segoe Print" pitchFamily="2" charset="0"/>
              </a:rPr>
              <a:t>I would like </a:t>
            </a:r>
          </a:p>
          <a:p>
            <a:r>
              <a:rPr lang="en-GB" sz="1600" dirty="0" smtClean="0">
                <a:latin typeface="Segoe Print" pitchFamily="2" charset="0"/>
              </a:rPr>
              <a:t>to ....</a:t>
            </a:r>
            <a:endParaRPr lang="en-GB" sz="1600" dirty="0">
              <a:latin typeface="Segoe Print" pitchFamily="2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786182" y="2285992"/>
            <a:ext cx="1428760" cy="1285884"/>
          </a:xfrm>
          <a:prstGeom prst="wedgeRoundRectCallout">
            <a:avLst>
              <a:gd name="adj1" fmla="val 13391"/>
              <a:gd name="adj2" fmla="val 67887"/>
              <a:gd name="adj3" fmla="val 1666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would I like to</a:t>
            </a:r>
            <a:endParaRPr lang="en-GB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7572396" y="2143116"/>
            <a:ext cx="1428760" cy="1285884"/>
          </a:xfrm>
          <a:prstGeom prst="wedgeRoundRectCallout">
            <a:avLst>
              <a:gd name="adj1" fmla="val -31215"/>
              <a:gd name="adj2" fmla="val 68965"/>
              <a:gd name="adj3" fmla="val 1666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would I like to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786182" y="2428868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Segoe Print" pitchFamily="2" charset="0"/>
              </a:rPr>
              <a:t>I would like </a:t>
            </a:r>
          </a:p>
          <a:p>
            <a:r>
              <a:rPr lang="en-GB" sz="1600" dirty="0" smtClean="0">
                <a:latin typeface="Segoe Print" pitchFamily="2" charset="0"/>
              </a:rPr>
              <a:t>to ....</a:t>
            </a:r>
            <a:endParaRPr lang="en-GB" sz="1600" dirty="0">
              <a:latin typeface="Segoe Pri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83344" y="2285992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Segoe Print" pitchFamily="2" charset="0"/>
              </a:rPr>
              <a:t>I would like </a:t>
            </a:r>
          </a:p>
          <a:p>
            <a:r>
              <a:rPr lang="en-GB" sz="1600" dirty="0" smtClean="0">
                <a:latin typeface="Segoe Print" pitchFamily="2" charset="0"/>
              </a:rPr>
              <a:t>to ....</a:t>
            </a:r>
            <a:endParaRPr lang="en-GB" sz="16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Underwood</dc:creator>
  <cp:lastModifiedBy>VIS</cp:lastModifiedBy>
  <cp:revision>3</cp:revision>
  <cp:lastPrinted>2016-07-07T07:29:43Z</cp:lastPrinted>
  <dcterms:created xsi:type="dcterms:W3CDTF">2012-05-20T13:47:12Z</dcterms:created>
  <dcterms:modified xsi:type="dcterms:W3CDTF">2016-07-07T07:33:41Z</dcterms:modified>
</cp:coreProperties>
</file>